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cA8um9RsO98Mk8nS6-XedAi_67s2i9io/view?usp=sharing" TargetMode="External"/><Relationship Id="rId3" Type="http://schemas.openxmlformats.org/officeDocument/2006/relationships/hyperlink" Target="https://drive.google.com/file/d/1m1s4VqGZbth9NqpkGutozLVi1YsPORT4/view?usp=sharing" TargetMode="External"/><Relationship Id="rId4" Type="http://schemas.openxmlformats.org/officeDocument/2006/relationships/hyperlink" Target="https://drive.google.com/file/d/1p6JgDdS30yAGaKbH5I7GaQVVI3WyCq5o/view?usp=sharing" TargetMode="External"/><Relationship Id="rId11" Type="http://schemas.openxmlformats.org/officeDocument/2006/relationships/hyperlink" Target="https://docs.google.com/presentation/d/1vCzAk4XwYvH6OLMLWTSacq3kGgJF43Blur43-VYsTsM/htmlpresent" TargetMode="External"/><Relationship Id="rId10" Type="http://schemas.openxmlformats.org/officeDocument/2006/relationships/hyperlink" Target="https://docs.google.com/presentation/d/1vCzAk4XwYvH6OLMLWTSacq3kGgJF43Blur43-VYsTsM/view" TargetMode="External"/><Relationship Id="rId9" Type="http://schemas.openxmlformats.org/officeDocument/2006/relationships/hyperlink" Target="https://docs.google.com/presentation/d/1vCzAk4XwYvH6OLMLWTSacq3kGgJF43Blur43-VYsTsM/pub?start=true&amp;loop=true&amp;delayms=3000" TargetMode="External"/><Relationship Id="rId5" Type="http://schemas.openxmlformats.org/officeDocument/2006/relationships/hyperlink" Target="https://docs.google.com/document/d/1H04XUY6Q2ycjrIXf0YljcwUbI3ICN0dL3QxMKvCKQa0/edit?usp=sharing" TargetMode="External"/><Relationship Id="rId6" Type="http://schemas.openxmlformats.org/officeDocument/2006/relationships/hyperlink" Target="https://docs.google.com/document/d/1H04XUY6Q2ycjrIXf0YljcwUbI3ICN0dL3QxMKvCKQa0/pub" TargetMode="External"/><Relationship Id="rId7" Type="http://schemas.openxmlformats.org/officeDocument/2006/relationships/hyperlink" Target="https://docs.google.com/document/d/1H04XUY6Q2ycjrIXf0YljcwUbI3ICN0dL3QxMKvCKQa0/view" TargetMode="External"/><Relationship Id="rId8" Type="http://schemas.openxmlformats.org/officeDocument/2006/relationships/hyperlink" Target="https://docs.google.com/presentation/d/1vCzAk4XwYvH6OLMLWTSacq3kGgJF43Blur43-VYsTsM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8940032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8940032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https://drive.google.com/file/d/1cA8um9RsO98Mk8nS6-XedAi_67s2i9io/view?usp=sharing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https://drive.google.com/file/d/1m1s4VqGZbth9NqpkGutozLVi1YsPORT4/view?usp=sharing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https://drive.google.com/file/d/1p6JgDdS30yAGaKbH5I7GaQVVI3WyCq5o/view?usp=sharing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https://docs.google.com/document/d/1H04XUY6Q2ycjrIXf0YljcwUbI3ICN0dL3QxMKvCKQa0/edit?usp=sharing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https://docs.google.com/document/d/1H04XUY6Q2ycjrIXf0YljcwUbI3ICN0dL3QxMKvCKQa0/pub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https://docs.google.com/document/d/1H04XUY6Q2ycjrIXf0YljcwUbI3ICN0dL3QxMKvCKQa0/view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https://docs.google.com/presentation/d/1vCzAk4XwYvH6OLMLWTSacq3kGgJF43Blur43-VYsTsM/edit?usp=sharing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https://docs.google.com/presentation/d/1vCzAk4XwYvH6OLMLWTSacq3kGgJF43Blur43-VYsTsM/pub?start=true&amp;loop=true&amp;delayms=3000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https://docs.google.com/presentation/d/1vCzAk4XwYvH6OLMLWTSacq3kGgJF43Blur43-VYsTsM/view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https://docs.google.com/presentation/d/1vCzAk4XwYvH6OLMLWTSacq3kGgJF43Blur43-VYsTsM/htmlpresent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8940032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8940032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8940032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8940032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89400329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89400329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roamingphotoboothirvine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an open air photo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https://sites.google.com/view/roamingphotoboothirvine/home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 is an open air photo booth" id="60" name="Google Shape;60;p14" title="what is an open air photo boot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an open air photo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